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3" r:id="rId6"/>
    <p:sldId id="264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8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618C306A-9D73-4B8B-B0DD-B01B9763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6912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5F9410C9-07D3-4DE1-BAF8-B0BBCBD07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7" name="Foliennummernplatzhalter 4">
            <a:extLst>
              <a:ext uri="{FF2B5EF4-FFF2-40B4-BE49-F238E27FC236}">
                <a16:creationId xmlns:a16="http://schemas.microsoft.com/office/drawing/2014/main" id="{57AF80FB-774B-443E-B679-9350AD321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1063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29242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7A2005-AF30-4435-B151-9935284B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509028"/>
            <a:ext cx="10515600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8F0E7E-FC5B-4841-8A9F-3093235EF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8E19AC-89C7-424E-A035-438FA5F8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4B8E05-017C-4119-A0E8-DA8CF1ED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0C64BC2-3C65-49CA-B2FB-D67A91567C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76F3051-3B30-426E-A079-55ABA637D3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2BD16C5-AC83-4D4E-89E0-0C0D540A2F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8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8F0E7E-FC5B-4841-8A9F-3093235EF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7193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8E19AC-89C7-424E-A035-438FA5F8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4B8E05-017C-4119-A0E8-DA8CF1ED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A3A32D3-1921-42CD-A534-922E61523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766" y="5953328"/>
            <a:ext cx="1983234" cy="403022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0F38A760-2B43-4292-BAE2-6FC1D907C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509028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BFF800D-1B7A-42BF-8D78-6C66DB79B3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F0BBB20-09CE-47FA-8B57-3C56DEF9C4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8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300ABE1-B0DD-46ED-9BF0-DA4EFDFBE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28" y="1867268"/>
            <a:ext cx="10515600" cy="428061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E0E3C4-2061-458C-AC44-03133D14F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A12B6FEA-1B82-4A03-8EF9-1C8525927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509028"/>
            <a:ext cx="10515600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2BD87C4A-5ADE-47C5-A3E7-4FA508A4B3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78CFABA2-7D08-4E54-85E6-C9D1153B4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42BD34D7-421B-4122-9648-DFF68A49A0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7A18BD32-E8B0-4D1C-B07F-BC33A2E1A9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F8C8F17-5D64-48ED-869E-538C62AA16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3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A94C30-4507-4FCD-8F8B-BFDD1F923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B7750D-A173-4E63-843A-333552F19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852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829041-37BE-4A18-9582-8E2FE6BBF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29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2" name="Datumsplatzhalter 2">
            <a:extLst>
              <a:ext uri="{FF2B5EF4-FFF2-40B4-BE49-F238E27FC236}">
                <a16:creationId xmlns:a16="http://schemas.microsoft.com/office/drawing/2014/main" id="{7FB6A99D-9742-4C8E-BDF7-645A746FCF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3" name="Foliennummernplatzhalter 4">
            <a:extLst>
              <a:ext uri="{FF2B5EF4-FFF2-40B4-BE49-F238E27FC236}">
                <a16:creationId xmlns:a16="http://schemas.microsoft.com/office/drawing/2014/main" id="{505254C0-AF37-4050-A6C9-0F0FAB2E6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F7D44AA-00B5-43B7-80A3-D166023B0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3EDE4CF-7D77-4FE8-BC99-E1F60E3E85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9F7D09E-F6CE-4478-8D23-ED17E6B543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872CAF-A0B9-4631-9215-184F16B1BB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3881" y="1825625"/>
            <a:ext cx="5181600" cy="4234707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E99046-B83E-419C-A19C-9CBFDB845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2347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040DBD-EAD1-4075-9237-C61D214D9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4" name="Datumsplatzhalter 2">
            <a:extLst>
              <a:ext uri="{FF2B5EF4-FFF2-40B4-BE49-F238E27FC236}">
                <a16:creationId xmlns:a16="http://schemas.microsoft.com/office/drawing/2014/main" id="{FC371B7B-EBB5-4593-96DD-F5F74A3061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A64B3FF3-909F-45EC-AD62-BB3B0C494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C961F9A-3887-4D08-8C26-FD345ED828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AC1BBC03-C886-4F4D-B37A-15B8486DCA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D39CA40-13A2-4C51-A26B-86300532D8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A84F4AB9-7772-4B1E-93C4-B11C79CBF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509028"/>
            <a:ext cx="10979136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07473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4B6081-D206-49E5-AD1E-8840B1DBD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584" y="1681163"/>
            <a:ext cx="530952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81FACE-9C9D-4742-BC52-2FA714FDB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0583" y="2505075"/>
            <a:ext cx="5309529" cy="36136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98DD7AD-FC08-4BFD-B103-2CBC2D926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1889" y="1681163"/>
            <a:ext cx="53349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8500D07-2D6A-4664-8E6D-7AFE5EAF3A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1889" y="2505075"/>
            <a:ext cx="5334930" cy="36136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42C93CB8-F2DE-4040-A227-C87386BB2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15" name="Datumsplatzhalter 2">
            <a:extLst>
              <a:ext uri="{FF2B5EF4-FFF2-40B4-BE49-F238E27FC236}">
                <a16:creationId xmlns:a16="http://schemas.microsoft.com/office/drawing/2014/main" id="{677CCCAD-F949-4716-93C9-4DDC83DBA0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8D0433B4-8429-440B-8566-9E0AABF11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3A8F72D-616F-4D4D-B15F-E30895D0F0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5D4AE9DF-81FA-4F59-9F1A-5598A3A51B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8EAD556-1002-4DE9-A369-F654485291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036B02C3-24B5-4DCC-9AE2-D97783791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4" y="509028"/>
            <a:ext cx="10515600" cy="1325563"/>
          </a:xfrm>
        </p:spPr>
        <p:txBody>
          <a:bodyPr/>
          <a:lstStyle>
            <a:lvl1pPr>
              <a:defRPr>
                <a:solidFill>
                  <a:srgbClr val="009640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6093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FDE95616-10A4-48FB-87C6-5DD6A84D0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9" name="Datumsplatzhalter 2">
            <a:extLst>
              <a:ext uri="{FF2B5EF4-FFF2-40B4-BE49-F238E27FC236}">
                <a16:creationId xmlns:a16="http://schemas.microsoft.com/office/drawing/2014/main" id="{21248A9D-0712-445A-8A5B-6C6D3194C7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20584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8147A5DF-DC29-4E37-819F-7372F610414B}" type="datetimeFigureOut">
              <a:rPr lang="de-DE" smtClean="0"/>
              <a:t>20.06.2018</a:t>
            </a:fld>
            <a:endParaRPr lang="de-DE"/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5D0ED550-46CE-4FDB-ACEC-7E1DF5082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2248" y="6453630"/>
            <a:ext cx="2743200" cy="365125"/>
          </a:xfrm>
          <a:prstGeom prst="rect">
            <a:avLst/>
          </a:prstGeom>
        </p:spPr>
        <p:txBody>
          <a:bodyPr/>
          <a:lstStyle/>
          <a:p>
            <a:fld id="{43DED141-1BE4-4AAB-83F7-928E67F4AFBD}" type="slidenum">
              <a:rPr lang="de-DE" smtClean="0"/>
              <a:t>‹Nr.›</a:t>
            </a:fld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E0643E2-4680-4C11-912B-8FF4FB433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B3F21B3-BFD8-484A-A396-0EBEDC861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501650"/>
            <a:ext cx="1001200" cy="86161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84F6AEF-8E54-4077-A06D-648412BB8A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214" y="5953328"/>
            <a:ext cx="1983234" cy="40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9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bg>
      <p:bgPr>
        <a:solidFill>
          <a:srgbClr val="009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88F0E7E-FC5B-4841-8A9F-3093235EF1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7193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C8E19AC-89C7-424E-A035-438FA5F8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74B8E05-017C-4119-A0E8-DA8CF1ED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0F38A760-2B43-4292-BAE2-6FC1D907C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666" y="2767432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BFF800D-1B7A-42BF-8D78-6C66DB79B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584" y="5492382"/>
            <a:ext cx="1001200" cy="86161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E6C67E1-2087-45D8-B618-218049B92C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93" y="501375"/>
            <a:ext cx="1243513" cy="74863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0874D74-319E-425A-A6FB-84466CBA91A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75368"/>
            <a:ext cx="5906635" cy="2944457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F37D38B5-470A-487B-A020-7BAAB31D044F}"/>
              </a:ext>
            </a:extLst>
          </p:cNvPr>
          <p:cNvSpPr txBox="1"/>
          <p:nvPr userDrawn="1"/>
        </p:nvSpPr>
        <p:spPr>
          <a:xfrm>
            <a:off x="1666042" y="5818042"/>
            <a:ext cx="9370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de-DE" dirty="0">
              <a:solidFill>
                <a:schemeClr val="bg1"/>
              </a:solidFill>
            </a:endParaRPr>
          </a:p>
          <a:p>
            <a:pPr algn="l"/>
            <a:r>
              <a:rPr lang="de-DE" dirty="0">
                <a:solidFill>
                  <a:schemeClr val="bg1"/>
                </a:solidFill>
              </a:rPr>
              <a:t>www.</a:t>
            </a:r>
            <a:r>
              <a:rPr lang="de-DE" sz="1600" dirty="0">
                <a:solidFill>
                  <a:schemeClr val="bg1"/>
                </a:solidFill>
              </a:rPr>
              <a:t>hohetauern</a:t>
            </a:r>
            <a:r>
              <a:rPr lang="de-DE" dirty="0">
                <a:solidFill>
                  <a:schemeClr val="bg1"/>
                </a:solidFill>
              </a:rPr>
              <a:t>.at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84161D81-49DE-4B14-ADB4-ED0011EB38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005" y="501650"/>
            <a:ext cx="2834443" cy="576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3563D78-0B15-4450-B723-309CE07C52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248" y="1632361"/>
            <a:ext cx="1001200" cy="8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89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0C3AB35-8833-4B99-8C4E-D0398786C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71" y="501650"/>
            <a:ext cx="10515600" cy="1150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ABDDAB-63E7-40AB-8529-72A82D34B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7287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Datumsplatzhalter 2">
            <a:extLst>
              <a:ext uri="{FF2B5EF4-FFF2-40B4-BE49-F238E27FC236}">
                <a16:creationId xmlns:a16="http://schemas.microsoft.com/office/drawing/2014/main" id="{D5CFD9F7-5779-4D14-9734-AD96A7186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6912" y="645363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8147A5DF-DC29-4E37-819F-7372F610414B}" type="datetimeFigureOut">
              <a:rPr lang="de-DE" smtClean="0"/>
              <a:pPr/>
              <a:t>20.06.2018</a:t>
            </a:fld>
            <a:endParaRPr lang="de-DE" dirty="0"/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EDE6A1C5-1AFC-4047-8C2D-8399571A3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363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de-DE" dirty="0"/>
          </a:p>
        </p:txBody>
      </p:sp>
      <p:sp>
        <p:nvSpPr>
          <p:cNvPr id="10" name="Foliennummernplatzhalter 4">
            <a:extLst>
              <a:ext uri="{FF2B5EF4-FFF2-40B4-BE49-F238E27FC236}">
                <a16:creationId xmlns:a16="http://schemas.microsoft.com/office/drawing/2014/main" id="{C37457F1-77F3-4220-BBB2-D299A20FAC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1063" y="645363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43DED141-1BE4-4AAB-83F7-928E67F4AFB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091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5" r:id="rId8"/>
    <p:sldLayoutId id="214748366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23" userDrawn="1">
          <p15:clr>
            <a:srgbClr val="F26B43"/>
          </p15:clr>
        </p15:guide>
        <p15:guide id="2" pos="32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F519FD7-9422-4E8F-93BD-D649BDC418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" t="7170" r="350" b="39823"/>
          <a:stretch/>
        </p:blipFill>
        <p:spPr>
          <a:xfrm>
            <a:off x="523610" y="1295566"/>
            <a:ext cx="11171838" cy="397036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C3CFE8B-4956-4522-BD0D-6D9C316F0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005" y="501650"/>
            <a:ext cx="2834443" cy="576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BA6D6CF-96EE-4320-8A46-00D4B624E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10" y="501650"/>
            <a:ext cx="1016558" cy="612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342AE24-F843-4F79-A1C0-334C222BC78E}"/>
              </a:ext>
            </a:extLst>
          </p:cNvPr>
          <p:cNvSpPr txBox="1"/>
          <p:nvPr/>
        </p:nvSpPr>
        <p:spPr>
          <a:xfrm>
            <a:off x="6281391" y="5472785"/>
            <a:ext cx="55447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b="1" dirty="0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Präsentation Nationalpark Hohe Tauern</a:t>
            </a:r>
          </a:p>
          <a:p>
            <a:pPr algn="r"/>
            <a:r>
              <a:rPr lang="de-DE" sz="2000" b="0" dirty="0" err="1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Subtitel</a:t>
            </a:r>
            <a:r>
              <a:rPr lang="de-DE" sz="2000" b="0" dirty="0">
                <a:solidFill>
                  <a:srgbClr val="0096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zur Präsentation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8C1E0F8-E08A-487B-BC30-710ED8D3BD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314" y="2998191"/>
            <a:ext cx="1001200" cy="86161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9B9D8F0-8694-436A-9EDD-F35543DC96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98" y="3840353"/>
            <a:ext cx="1001201" cy="861619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D43113C0-9C50-4626-81B9-C675DC802965}"/>
              </a:ext>
            </a:extLst>
          </p:cNvPr>
          <p:cNvSpPr txBox="1">
            <a:spLocks/>
          </p:cNvSpPr>
          <p:nvPr/>
        </p:nvSpPr>
        <p:spPr>
          <a:xfrm>
            <a:off x="496552" y="3323866"/>
            <a:ext cx="11198896" cy="10120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de-DE" dirty="0"/>
              <a:t>wissens</a:t>
            </a:r>
            <a:r>
              <a:rPr lang="de-DE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wert</a:t>
            </a:r>
          </a:p>
        </p:txBody>
      </p:sp>
    </p:spTree>
    <p:extLst>
      <p:ext uri="{BB962C8B-B14F-4D97-AF65-F5344CB8AC3E}">
        <p14:creationId xmlns:p14="http://schemas.microsoft.com/office/powerpoint/2010/main" val="295578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57C3B0D-0836-4956-B985-316DCEC61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344" y="518929"/>
            <a:ext cx="10603984" cy="1325563"/>
          </a:xfrm>
        </p:spPr>
        <p:txBody>
          <a:bodyPr/>
          <a:lstStyle/>
          <a:p>
            <a:r>
              <a:rPr lang="de-DE" dirty="0"/>
              <a:t>Headline </a:t>
            </a:r>
            <a:r>
              <a:rPr lang="de-DE" sz="3000" dirty="0"/>
              <a:t>(Größe frei aber min. 30 </a:t>
            </a:r>
            <a:r>
              <a:rPr lang="de-DE" sz="3000" dirty="0" err="1"/>
              <a:t>pt</a:t>
            </a:r>
            <a:r>
              <a:rPr lang="de-DE" sz="3000" dirty="0"/>
              <a:t>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6258BF3-3B68-4522-9AA7-9ACE171AC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Lauftext </a:t>
            </a:r>
            <a:r>
              <a:rPr lang="de-DE" sz="1800" dirty="0"/>
              <a:t>(Größe frei aber min. 18 </a:t>
            </a:r>
            <a:r>
              <a:rPr lang="de-DE" sz="1800" dirty="0" err="1"/>
              <a:t>pt</a:t>
            </a:r>
            <a:r>
              <a:rPr lang="de-DE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870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35FEB4A-CF7D-4028-BDAC-D111D7E75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Seitentitel</a:t>
            </a:r>
          </a:p>
        </p:txBody>
      </p:sp>
    </p:spTree>
    <p:extLst>
      <p:ext uri="{BB962C8B-B14F-4D97-AF65-F5344CB8AC3E}">
        <p14:creationId xmlns:p14="http://schemas.microsoft.com/office/powerpoint/2010/main" val="4076772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80A9D6CA-5C1A-488B-A803-7CEFED5C804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EB23B847-B1A1-4285-A752-004A77DB9D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6A707FFE-260C-4AF8-BBFF-F6D11974A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427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5DFE6D26-0AEF-47A8-9A4A-256042877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Danke!</a:t>
            </a:r>
          </a:p>
        </p:txBody>
      </p:sp>
    </p:spTree>
    <p:extLst>
      <p:ext uri="{BB962C8B-B14F-4D97-AF65-F5344CB8AC3E}">
        <p14:creationId xmlns:p14="http://schemas.microsoft.com/office/powerpoint/2010/main" val="2417408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FB7D87FA-604D-4054-9A73-B041ACAA372F}"/>
              </a:ext>
            </a:extLst>
          </p:cNvPr>
          <p:cNvSpPr txBox="1"/>
          <p:nvPr/>
        </p:nvSpPr>
        <p:spPr>
          <a:xfrm>
            <a:off x="441925" y="3217506"/>
            <a:ext cx="9370142" cy="17543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endParaRPr lang="de-DE" dirty="0">
              <a:solidFill>
                <a:schemeClr val="bg1"/>
              </a:solidFill>
            </a:endParaRPr>
          </a:p>
          <a:p>
            <a:pPr algn="l"/>
            <a:r>
              <a:rPr lang="de-DE" dirty="0">
                <a:solidFill>
                  <a:schemeClr val="bg1"/>
                </a:solidFill>
              </a:rPr>
              <a:t>Vortragender</a:t>
            </a:r>
          </a:p>
          <a:p>
            <a:pPr algn="l"/>
            <a:r>
              <a:rPr lang="de-DE" b="1" dirty="0">
                <a:solidFill>
                  <a:schemeClr val="bg1"/>
                </a:solidFill>
              </a:rPr>
              <a:t>Vorname Nachname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Position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vortragender@mail.at oder </a:t>
            </a:r>
          </a:p>
          <a:p>
            <a:pPr algn="l"/>
            <a:r>
              <a:rPr lang="de-DE" dirty="0">
                <a:solidFill>
                  <a:schemeClr val="bg1"/>
                </a:solidFill>
              </a:rPr>
              <a:t>Telefon +43 664 000 00 00</a:t>
            </a:r>
          </a:p>
        </p:txBody>
      </p:sp>
    </p:spTree>
    <p:extLst>
      <p:ext uri="{BB962C8B-B14F-4D97-AF65-F5344CB8AC3E}">
        <p14:creationId xmlns:p14="http://schemas.microsoft.com/office/powerpoint/2010/main" val="3784407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enutzerdefiniert 1">
      <a:dk1>
        <a:sysClr val="windowText" lastClr="000000"/>
      </a:dk1>
      <a:lt1>
        <a:sysClr val="window" lastClr="FFFFFF"/>
      </a:lt1>
      <a:dk2>
        <a:srgbClr val="009640"/>
      </a:dk2>
      <a:lt2>
        <a:srgbClr val="E7E6E6"/>
      </a:lt2>
      <a:accent1>
        <a:srgbClr val="009640"/>
      </a:accent1>
      <a:accent2>
        <a:srgbClr val="009640"/>
      </a:accent2>
      <a:accent3>
        <a:srgbClr val="009640"/>
      </a:accent3>
      <a:accent4>
        <a:srgbClr val="FFC000"/>
      </a:accent4>
      <a:accent5>
        <a:srgbClr val="009640"/>
      </a:accent5>
      <a:accent6>
        <a:srgbClr val="70AD47"/>
      </a:accent6>
      <a:hlink>
        <a:srgbClr val="0070C0"/>
      </a:hlink>
      <a:folHlink>
        <a:srgbClr val="3F3F3F"/>
      </a:folHlink>
    </a:clrScheme>
    <a:fontScheme name="Benutzerdefiniert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Breitbild</PresentationFormat>
  <Paragraphs>13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Open Sans</vt:lpstr>
      <vt:lpstr>Open Sans Light</vt:lpstr>
      <vt:lpstr>Open Sans SemiBold</vt:lpstr>
      <vt:lpstr>Office</vt:lpstr>
      <vt:lpstr>PowerPoint-Präsentation</vt:lpstr>
      <vt:lpstr>Headline (Größe frei aber min. 30 pt)</vt:lpstr>
      <vt:lpstr>Seitentitel</vt:lpstr>
      <vt:lpstr>PowerPoint-Präsentation</vt:lpstr>
      <vt:lpstr>Danke!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vorauerfriends communications</dc:creator>
  <cp:lastModifiedBy>vorauerfriends communications</cp:lastModifiedBy>
  <cp:revision>26</cp:revision>
  <dcterms:created xsi:type="dcterms:W3CDTF">2018-02-28T13:42:57Z</dcterms:created>
  <dcterms:modified xsi:type="dcterms:W3CDTF">2018-06-20T11:26:02Z</dcterms:modified>
</cp:coreProperties>
</file>