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60" r:id="rId2"/>
    <p:sldId id="257" r:id="rId3"/>
    <p:sldId id="266" r:id="rId4"/>
    <p:sldId id="267" r:id="rId5"/>
    <p:sldId id="259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38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" y="1787331"/>
            <a:ext cx="8395134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A549534-9DD8-4A85-82BF-CE9B35FC8B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450" y="410367"/>
            <a:ext cx="1001200" cy="861619"/>
          </a:xfrm>
          <a:prstGeom prst="rect">
            <a:avLst/>
          </a:prstGeom>
        </p:spPr>
      </p:pic>
      <p:sp>
        <p:nvSpPr>
          <p:cNvPr id="14" name="Datumsplatzhalter 2">
            <a:extLst>
              <a:ext uri="{FF2B5EF4-FFF2-40B4-BE49-F238E27FC236}">
                <a16:creationId xmlns:a16="http://schemas.microsoft.com/office/drawing/2014/main" id="{910DD10C-11ED-47A0-83D9-8B1559DC15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5184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5" name="Fußzeilenplatzhalter 3">
            <a:extLst>
              <a:ext uri="{FF2B5EF4-FFF2-40B4-BE49-F238E27FC236}">
                <a16:creationId xmlns:a16="http://schemas.microsoft.com/office/drawing/2014/main" id="{EFFCF079-5FA0-41C2-98A8-C1E2A18F3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5364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16" name="Foliennummernplatzhalter 4">
            <a:extLst>
              <a:ext uri="{FF2B5EF4-FFF2-40B4-BE49-F238E27FC236}">
                <a16:creationId xmlns:a16="http://schemas.microsoft.com/office/drawing/2014/main" id="{A2E05C45-E553-46A7-8A57-2CF21C3D5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3297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353BDCBB-6D54-48B1-8E68-91A0E356CB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95184" y="5586015"/>
            <a:ext cx="1001200" cy="861618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245A02BF-9D0D-4E67-B15A-8678186FD1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250" y="6044611"/>
            <a:ext cx="1983234" cy="40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7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872CAF-A0B9-4631-9215-184F16B1BB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5411" y="1825625"/>
            <a:ext cx="3886200" cy="435133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1E99046-B83E-419C-A19C-9CBFDB8457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2040DBD-EAD1-4075-9237-C61D214D9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5364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14" name="Datumsplatzhalter 2">
            <a:extLst>
              <a:ext uri="{FF2B5EF4-FFF2-40B4-BE49-F238E27FC236}">
                <a16:creationId xmlns:a16="http://schemas.microsoft.com/office/drawing/2014/main" id="{FC371B7B-EBB5-4593-96DD-F5F74A3061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0438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5" name="Foliennummernplatzhalter 4">
            <a:extLst>
              <a:ext uri="{FF2B5EF4-FFF2-40B4-BE49-F238E27FC236}">
                <a16:creationId xmlns:a16="http://schemas.microsoft.com/office/drawing/2014/main" id="{A64B3FF3-909F-45EC-AD62-BB3B0C494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4186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718EDFE-8A29-4453-82C2-37188DFEB3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450" y="410367"/>
            <a:ext cx="1001200" cy="86161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8F41D41-3F9B-4D08-9D8F-1E027FF1BF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87350" y="5494732"/>
            <a:ext cx="1001200" cy="86161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5720BC2-218F-4FFF-BF0A-1B27BCBE1C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416" y="5953328"/>
            <a:ext cx="1983234" cy="403022"/>
          </a:xfrm>
          <a:prstGeom prst="rect">
            <a:avLst/>
          </a:prstGeom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64C617B0-6030-4325-8376-BE6989B3A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158" y="424187"/>
            <a:ext cx="8264192" cy="1325563"/>
          </a:xfrm>
        </p:spPr>
        <p:txBody>
          <a:bodyPr/>
          <a:lstStyle>
            <a:lvl1pPr>
              <a:defRPr>
                <a:solidFill>
                  <a:srgbClr val="009640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07473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197" y="1709739"/>
            <a:ext cx="84205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0197" y="4589464"/>
            <a:ext cx="84205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39A4F4B-C8C5-4E29-9990-79627FB2E0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450" y="410367"/>
            <a:ext cx="1001200" cy="861619"/>
          </a:xfrm>
          <a:prstGeom prst="rect">
            <a:avLst/>
          </a:prstGeom>
        </p:spPr>
      </p:pic>
      <p:sp>
        <p:nvSpPr>
          <p:cNvPr id="13" name="Datumsplatzhalter 2">
            <a:extLst>
              <a:ext uri="{FF2B5EF4-FFF2-40B4-BE49-F238E27FC236}">
                <a16:creationId xmlns:a16="http://schemas.microsoft.com/office/drawing/2014/main" id="{CD92AEA8-6C01-46F2-AEB2-B1ABB1CE0E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5184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4" name="Fußzeilenplatzhalter 3">
            <a:extLst>
              <a:ext uri="{FF2B5EF4-FFF2-40B4-BE49-F238E27FC236}">
                <a16:creationId xmlns:a16="http://schemas.microsoft.com/office/drawing/2014/main" id="{237C1093-1324-4341-9548-1F9102C90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5364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15" name="Foliennummernplatzhalter 4">
            <a:extLst>
              <a:ext uri="{FF2B5EF4-FFF2-40B4-BE49-F238E27FC236}">
                <a16:creationId xmlns:a16="http://schemas.microsoft.com/office/drawing/2014/main" id="{E3DDE9DD-A736-4D91-B1DC-1BEA919B8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3297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BB1AB774-B4F6-4030-BD3A-FD56C085DE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95184" y="5586015"/>
            <a:ext cx="1001200" cy="861618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F53F4C14-AED3-4D23-8543-58B006FF2E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250" y="6044611"/>
            <a:ext cx="1983234" cy="40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164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0D75DA3-7ECD-4CD4-B664-9FAF84F57B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450" y="410367"/>
            <a:ext cx="1001200" cy="861619"/>
          </a:xfrm>
          <a:prstGeom prst="rect">
            <a:avLst/>
          </a:prstGeom>
        </p:spPr>
      </p:pic>
      <p:sp>
        <p:nvSpPr>
          <p:cNvPr id="13" name="Datumsplatzhalter 2">
            <a:extLst>
              <a:ext uri="{FF2B5EF4-FFF2-40B4-BE49-F238E27FC236}">
                <a16:creationId xmlns:a16="http://schemas.microsoft.com/office/drawing/2014/main" id="{70D68E4B-101A-465B-B2C0-E789B9AFB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5184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4" name="Fußzeilenplatzhalter 3">
            <a:extLst>
              <a:ext uri="{FF2B5EF4-FFF2-40B4-BE49-F238E27FC236}">
                <a16:creationId xmlns:a16="http://schemas.microsoft.com/office/drawing/2014/main" id="{D1953C22-DD77-411E-A03E-14DB28B84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5364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15" name="Foliennummernplatzhalter 4">
            <a:extLst>
              <a:ext uri="{FF2B5EF4-FFF2-40B4-BE49-F238E27FC236}">
                <a16:creationId xmlns:a16="http://schemas.microsoft.com/office/drawing/2014/main" id="{3080B4BC-BBFF-413A-A6E3-BEAD6877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3297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8C2C4B7C-BFBF-4950-AEAA-A4EB46E966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95184" y="5586015"/>
            <a:ext cx="1001200" cy="861618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92985EE0-CACB-4094-92E0-0E27D5B26D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250" y="6044611"/>
            <a:ext cx="1983234" cy="40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642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umsplatzhalter 2">
            <a:extLst>
              <a:ext uri="{FF2B5EF4-FFF2-40B4-BE49-F238E27FC236}">
                <a16:creationId xmlns:a16="http://schemas.microsoft.com/office/drawing/2014/main" id="{618C306A-9D73-4B8B-B0DD-B01B976358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5184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6" name="Fußzeilenplatzhalter 3">
            <a:extLst>
              <a:ext uri="{FF2B5EF4-FFF2-40B4-BE49-F238E27FC236}">
                <a16:creationId xmlns:a16="http://schemas.microsoft.com/office/drawing/2014/main" id="{5F9410C9-07D3-4DE1-BAF8-B0BBCBD07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5364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17" name="Foliennummernplatzhalter 4">
            <a:extLst>
              <a:ext uri="{FF2B5EF4-FFF2-40B4-BE49-F238E27FC236}">
                <a16:creationId xmlns:a16="http://schemas.microsoft.com/office/drawing/2014/main" id="{57AF80FB-774B-443E-B679-9350AD321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3297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43133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enutzerdefiniertes Layout">
    <p:bg>
      <p:bgPr>
        <a:solidFill>
          <a:srgbClr val="009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88F0E7E-FC5B-4841-8A9F-3093235EF1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7895" y="645834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147A5DF-DC29-4E37-819F-7372F610414B}" type="datetimeFigureOut">
              <a:rPr lang="de-DE" smtClean="0"/>
              <a:pPr/>
              <a:t>20.06.2018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C8E19AC-89C7-424E-A035-438FA5F8F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5834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74B8E05-017C-4119-A0E8-DA8CF1ED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98705" y="645834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DED141-1BE4-4AAB-83F7-928E67F4AFB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0F38A760-2B43-4292-BAE2-6FC1D907C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246" y="425623"/>
            <a:ext cx="78867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0ED37FC-F331-4A83-B807-8C25792B6A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450" y="410367"/>
            <a:ext cx="1001200" cy="86161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E37AA01-AFC6-46EB-9B4F-04555B17FE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416" y="6044611"/>
            <a:ext cx="1983234" cy="40302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F7799BA-AF32-40E7-A6FB-0E1E14E424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95184" y="5586015"/>
            <a:ext cx="1001200" cy="86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624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4B6081-D206-49E5-AD1E-8840B1DBDC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0443" y="1681163"/>
            <a:ext cx="398214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81FACE-9C9D-4742-BC52-2FA714FDB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0443" y="2505075"/>
            <a:ext cx="398214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98DD7AD-FC08-4BFD-B103-2CBC2D9267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71417" y="1681163"/>
            <a:ext cx="400119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8500D07-2D6A-4664-8E6D-7AFE5EAF3A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71417" y="2505075"/>
            <a:ext cx="400119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4" name="Fußzeilenplatzhalter 5">
            <a:extLst>
              <a:ext uri="{FF2B5EF4-FFF2-40B4-BE49-F238E27FC236}">
                <a16:creationId xmlns:a16="http://schemas.microsoft.com/office/drawing/2014/main" id="{42C93CB8-F2DE-4040-A227-C87386BB2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5364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15" name="Datumsplatzhalter 2">
            <a:extLst>
              <a:ext uri="{FF2B5EF4-FFF2-40B4-BE49-F238E27FC236}">
                <a16:creationId xmlns:a16="http://schemas.microsoft.com/office/drawing/2014/main" id="{677CCCAD-F949-4716-93C9-4DDC83DBA0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0438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6" name="Foliennummernplatzhalter 4">
            <a:extLst>
              <a:ext uri="{FF2B5EF4-FFF2-40B4-BE49-F238E27FC236}">
                <a16:creationId xmlns:a16="http://schemas.microsoft.com/office/drawing/2014/main" id="{8D0433B4-8429-440B-8566-9E0AABF11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4186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7E668DEE-A06F-4645-BEB0-2B8C0F08D7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450" y="410367"/>
            <a:ext cx="1001200" cy="861619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96A371CE-2066-41BD-A170-8B6A0C0A9A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87350" y="5494732"/>
            <a:ext cx="1001200" cy="861618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8D87566A-F632-4857-99D6-2C829996D0D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416" y="5953328"/>
            <a:ext cx="1983234" cy="403022"/>
          </a:xfrm>
          <a:prstGeom prst="rect">
            <a:avLst/>
          </a:prstGeom>
        </p:spPr>
      </p:pic>
      <p:sp>
        <p:nvSpPr>
          <p:cNvPr id="17" name="Titel 1">
            <a:extLst>
              <a:ext uri="{FF2B5EF4-FFF2-40B4-BE49-F238E27FC236}">
                <a16:creationId xmlns:a16="http://schemas.microsoft.com/office/drawing/2014/main" id="{FC60BAE5-C3CC-4CBA-8C15-10E83FDFE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158" y="424187"/>
            <a:ext cx="8520428" cy="1325563"/>
          </a:xfrm>
        </p:spPr>
        <p:txBody>
          <a:bodyPr/>
          <a:lstStyle>
            <a:lvl1pPr>
              <a:defRPr>
                <a:solidFill>
                  <a:srgbClr val="009640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51593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enutzerdefiniertes Layout">
    <p:bg>
      <p:bgPr>
        <a:solidFill>
          <a:srgbClr val="009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">
            <a:extLst>
              <a:ext uri="{FF2B5EF4-FFF2-40B4-BE49-F238E27FC236}">
                <a16:creationId xmlns:a16="http://schemas.microsoft.com/office/drawing/2014/main" id="{0F38A760-2B43-4292-BAE2-6FC1D907C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438" y="2830862"/>
            <a:ext cx="8348912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E6C67E1-2087-45D8-B618-218049B92C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" y="414099"/>
            <a:ext cx="956759" cy="576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0874D74-319E-425A-A6FB-84466CBA91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0" y="3620112"/>
            <a:ext cx="4762500" cy="2374106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F37D38B5-470A-487B-A020-7BAAB31D044F}"/>
              </a:ext>
            </a:extLst>
          </p:cNvPr>
          <p:cNvSpPr txBox="1"/>
          <p:nvPr userDrawn="1"/>
        </p:nvSpPr>
        <p:spPr>
          <a:xfrm>
            <a:off x="1505530" y="5843107"/>
            <a:ext cx="2184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de-DE" sz="1800" dirty="0">
              <a:solidFill>
                <a:schemeClr val="bg1"/>
              </a:solidFill>
            </a:endParaRPr>
          </a:p>
          <a:p>
            <a:pPr algn="l"/>
            <a:r>
              <a:rPr lang="de-DE" sz="1800" dirty="0">
                <a:solidFill>
                  <a:schemeClr val="bg1"/>
                </a:solidFill>
              </a:rPr>
              <a:t>www.</a:t>
            </a:r>
            <a:r>
              <a:rPr lang="de-DE" sz="1600" dirty="0">
                <a:solidFill>
                  <a:schemeClr val="bg1"/>
                </a:solidFill>
              </a:rPr>
              <a:t>hohetauern</a:t>
            </a:r>
            <a:r>
              <a:rPr lang="de-DE" sz="1800" dirty="0">
                <a:solidFill>
                  <a:schemeClr val="bg1"/>
                </a:solidFill>
              </a:rPr>
              <a:t>.at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D1D81358-DB75-4397-BF5C-61B56F2FC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907" y="414099"/>
            <a:ext cx="2834443" cy="5760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EEA9B52-33D7-4204-9BD7-10352B0E670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450" y="1521415"/>
            <a:ext cx="1001200" cy="861619"/>
          </a:xfrm>
          <a:prstGeom prst="rect">
            <a:avLst/>
          </a:prstGeom>
        </p:spPr>
      </p:pic>
      <p:sp>
        <p:nvSpPr>
          <p:cNvPr id="21" name="Datumsplatzhalter 2">
            <a:extLst>
              <a:ext uri="{FF2B5EF4-FFF2-40B4-BE49-F238E27FC236}">
                <a16:creationId xmlns:a16="http://schemas.microsoft.com/office/drawing/2014/main" id="{D23F2BC4-6432-4DA4-A456-7C18083169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7895" y="645834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147A5DF-DC29-4E37-819F-7372F610414B}" type="datetimeFigureOut">
              <a:rPr lang="de-DE" smtClean="0"/>
              <a:pPr/>
              <a:t>20.06.2018</a:t>
            </a:fld>
            <a:endParaRPr lang="de-DE" dirty="0"/>
          </a:p>
        </p:txBody>
      </p:sp>
      <p:sp>
        <p:nvSpPr>
          <p:cNvPr id="22" name="Fußzeilenplatzhalter 3">
            <a:extLst>
              <a:ext uri="{FF2B5EF4-FFF2-40B4-BE49-F238E27FC236}">
                <a16:creationId xmlns:a16="http://schemas.microsoft.com/office/drawing/2014/main" id="{E091BEEF-6CCD-45F4-923D-D6394B7C7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5834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3" name="Foliennummernplatzhalter 4">
            <a:extLst>
              <a:ext uri="{FF2B5EF4-FFF2-40B4-BE49-F238E27FC236}">
                <a16:creationId xmlns:a16="http://schemas.microsoft.com/office/drawing/2014/main" id="{665A2173-8865-4B37-A727-9DC7C500C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98705" y="645834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DED141-1BE4-4AAB-83F7-928E67F4AFBD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7EF0506A-9C76-4654-8B61-F9BAF756DE0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95184" y="5586015"/>
            <a:ext cx="1001200" cy="86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6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7A2005-AF30-4435-B151-9935284BE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158" y="425634"/>
            <a:ext cx="7886700" cy="1325563"/>
          </a:xfrm>
        </p:spPr>
        <p:txBody>
          <a:bodyPr/>
          <a:lstStyle>
            <a:lvl1pPr>
              <a:defRPr>
                <a:solidFill>
                  <a:srgbClr val="009640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88F0E7E-FC5B-4841-8A9F-3093235EF1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0438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C8E19AC-89C7-424E-A035-438FA5F8F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5364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74B8E05-017C-4119-A0E8-DA8CF1ED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4186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C7CD719-EE93-4E41-8555-60899B334E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450" y="410367"/>
            <a:ext cx="1001200" cy="86161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7EA0E8C-95DB-4064-B6D7-F38980AB6F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87350" y="5494732"/>
            <a:ext cx="1001200" cy="86161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AB2F407-434A-457D-A8B1-7920FDECF0A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416" y="5953328"/>
            <a:ext cx="1983234" cy="40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84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300ABE1-B0DD-46ED-9BF0-DA4EFDFBEB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296" y="1867268"/>
            <a:ext cx="7886700" cy="435133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E0E3C4-2061-458C-AC44-03133D14F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A12B6FEA-1B82-4A03-8EF9-1C8525927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158" y="424187"/>
            <a:ext cx="8020838" cy="1325563"/>
          </a:xfrm>
        </p:spPr>
        <p:txBody>
          <a:bodyPr/>
          <a:lstStyle>
            <a:lvl1pPr>
              <a:defRPr>
                <a:solidFill>
                  <a:srgbClr val="009640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5" name="Datumsplatzhalter 2">
            <a:extLst>
              <a:ext uri="{FF2B5EF4-FFF2-40B4-BE49-F238E27FC236}">
                <a16:creationId xmlns:a16="http://schemas.microsoft.com/office/drawing/2014/main" id="{2BD87C4A-5ADE-47C5-A3E7-4FA508A4B3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90438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6" name="Foliennummernplatzhalter 4">
            <a:extLst>
              <a:ext uri="{FF2B5EF4-FFF2-40B4-BE49-F238E27FC236}">
                <a16:creationId xmlns:a16="http://schemas.microsoft.com/office/drawing/2014/main" id="{78CFABA2-7D08-4E54-85E6-C9D1153B4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4186" y="6453641"/>
            <a:ext cx="20574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1917BA8-DE04-496E-9D8E-D0CC33FC05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450" y="410367"/>
            <a:ext cx="1001200" cy="86161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292E290-281D-4A3C-954C-A9FD822535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87350" y="5494732"/>
            <a:ext cx="1001200" cy="861618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DDF1ABD-6D03-4F68-8B77-96D65404AB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416" y="5953328"/>
            <a:ext cx="1983234" cy="40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834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158" y="410368"/>
            <a:ext cx="802289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350" y="1787331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7350" y="645363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7A5DF-DC29-4E37-819F-7372F610414B}" type="datetimeFigureOut">
              <a:rPr lang="de-DE" smtClean="0"/>
              <a:pPr/>
              <a:t>20.06.2018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5363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99250" y="645363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ED141-1BE4-4AAB-83F7-928E67F4AFB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24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70" r:id="rId3"/>
    <p:sldLayoutId id="2147483675" r:id="rId4"/>
    <p:sldLayoutId id="2147483676" r:id="rId5"/>
    <p:sldLayoutId id="2147483677" r:id="rId6"/>
    <p:sldLayoutId id="2147483678" r:id="rId7"/>
    <p:sldLayoutId id="2147483660" r:id="rId8"/>
    <p:sldLayoutId id="2147483650" r:id="rId9"/>
    <p:sldLayoutId id="214748365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4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F519FD7-9422-4E8F-93BD-D649BDC418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6" t="6948" r="6417" b="34115"/>
          <a:stretch/>
        </p:blipFill>
        <p:spPr>
          <a:xfrm>
            <a:off x="387350" y="1258643"/>
            <a:ext cx="8352000" cy="4392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C3CFE8B-4956-4522-BD0D-6D9C316F0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907" y="414099"/>
            <a:ext cx="2834443" cy="576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BA6D6CF-96EE-4320-8A46-00D4B624E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50" y="414099"/>
            <a:ext cx="1016559" cy="612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342AE24-F843-4F79-A1C0-334C222BC78E}"/>
              </a:ext>
            </a:extLst>
          </p:cNvPr>
          <p:cNvSpPr txBox="1"/>
          <p:nvPr/>
        </p:nvSpPr>
        <p:spPr>
          <a:xfrm>
            <a:off x="3203202" y="5865373"/>
            <a:ext cx="55447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000" b="1" dirty="0">
                <a:solidFill>
                  <a:srgbClr val="0096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Präsentation Nationalpark Hohe Tauern</a:t>
            </a:r>
          </a:p>
          <a:p>
            <a:pPr algn="r"/>
            <a:r>
              <a:rPr lang="de-DE" sz="2000" dirty="0" err="1">
                <a:solidFill>
                  <a:srgbClr val="0096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Subtitel</a:t>
            </a:r>
            <a:r>
              <a:rPr lang="de-DE" sz="2000" dirty="0">
                <a:solidFill>
                  <a:srgbClr val="0096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zur Präsentation 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BF88C53-D871-45A0-AECC-1AD4A9F937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674" y="2987724"/>
            <a:ext cx="1001200" cy="861618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15C9653-E7BD-434C-8587-42D51515F8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458" y="3829886"/>
            <a:ext cx="1001201" cy="861619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76155E41-BEBD-43F9-A79C-8DA50B5CF928}"/>
              </a:ext>
            </a:extLst>
          </p:cNvPr>
          <p:cNvSpPr txBox="1">
            <a:spLocks/>
          </p:cNvSpPr>
          <p:nvPr/>
        </p:nvSpPr>
        <p:spPr>
          <a:xfrm>
            <a:off x="387350" y="3323866"/>
            <a:ext cx="8352000" cy="10120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de-DE" dirty="0"/>
              <a:t>wissens</a:t>
            </a:r>
            <a:r>
              <a:rPr lang="de-DE" b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wert</a:t>
            </a:r>
          </a:p>
        </p:txBody>
      </p:sp>
    </p:spTree>
    <p:extLst>
      <p:ext uri="{BB962C8B-B14F-4D97-AF65-F5344CB8AC3E}">
        <p14:creationId xmlns:p14="http://schemas.microsoft.com/office/powerpoint/2010/main" val="2955780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57C3B0D-0836-4956-B985-316DCEC6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862" y="412466"/>
            <a:ext cx="7886700" cy="1325563"/>
          </a:xfrm>
        </p:spPr>
        <p:txBody>
          <a:bodyPr>
            <a:normAutofit/>
          </a:bodyPr>
          <a:lstStyle/>
          <a:p>
            <a:r>
              <a:rPr lang="de-DE" dirty="0"/>
              <a:t>Headline </a:t>
            </a:r>
            <a:r>
              <a:rPr lang="de-DE" sz="3000" dirty="0"/>
              <a:t>(Größe frei aber min. 30 </a:t>
            </a:r>
            <a:r>
              <a:rPr lang="de-DE" sz="3000" dirty="0" err="1"/>
              <a:t>pt</a:t>
            </a:r>
            <a:r>
              <a:rPr lang="de-DE" sz="3000" dirty="0"/>
              <a:t>)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6258BF3-3B68-4522-9AA7-9ACE171ACF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Lauftext </a:t>
            </a:r>
            <a:r>
              <a:rPr lang="de-DE" sz="1800" dirty="0"/>
              <a:t>(Größe frei aber min. 18 </a:t>
            </a:r>
            <a:r>
              <a:rPr lang="de-DE" sz="1800" dirty="0" err="1"/>
              <a:t>pt</a:t>
            </a:r>
            <a:r>
              <a:rPr lang="de-DE" sz="1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5870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48622D-75EC-40B8-956D-7504C7CEB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7DB2900-2BFE-4ACC-AA72-BFD6A3A7AC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5713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89884E2-E501-4024-BFD3-39B721D09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3148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018EC06-BE92-45FB-AFA1-386014710C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F703503-9BDD-46B3-BB8B-91D7EF56EC6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1E8E1BF-D740-4F55-9EE6-E3BA356000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83FACB4-554A-4E91-96A6-21D44E6AE65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F1FF36-EB87-43B0-835F-2F04B6EF1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278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87697D87-2348-46BD-99FE-1FB8E6929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Danke!</a:t>
            </a:r>
          </a:p>
        </p:txBody>
      </p:sp>
    </p:spTree>
    <p:extLst>
      <p:ext uri="{BB962C8B-B14F-4D97-AF65-F5344CB8AC3E}">
        <p14:creationId xmlns:p14="http://schemas.microsoft.com/office/powerpoint/2010/main" val="14230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A4713D5D-D5E3-4E37-A96E-B3ABF66FF71A}"/>
              </a:ext>
            </a:extLst>
          </p:cNvPr>
          <p:cNvSpPr txBox="1"/>
          <p:nvPr/>
        </p:nvSpPr>
        <p:spPr>
          <a:xfrm>
            <a:off x="298863" y="3217507"/>
            <a:ext cx="5856134" cy="175432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endParaRPr lang="de-DE" dirty="0">
              <a:solidFill>
                <a:schemeClr val="bg1"/>
              </a:solidFill>
            </a:endParaRPr>
          </a:p>
          <a:p>
            <a:pPr algn="l"/>
            <a:r>
              <a:rPr lang="de-DE" dirty="0">
                <a:solidFill>
                  <a:schemeClr val="bg1"/>
                </a:solidFill>
              </a:rPr>
              <a:t>Vortragender</a:t>
            </a:r>
          </a:p>
          <a:p>
            <a:pPr algn="l"/>
            <a:r>
              <a:rPr lang="de-DE" b="1" dirty="0">
                <a:solidFill>
                  <a:schemeClr val="bg1"/>
                </a:solidFill>
              </a:rPr>
              <a:t>Vorname Nachname</a:t>
            </a:r>
          </a:p>
          <a:p>
            <a:pPr algn="l"/>
            <a:r>
              <a:rPr lang="de-DE" dirty="0">
                <a:solidFill>
                  <a:schemeClr val="bg1"/>
                </a:solidFill>
              </a:rPr>
              <a:t>Position</a:t>
            </a:r>
          </a:p>
          <a:p>
            <a:pPr algn="l"/>
            <a:r>
              <a:rPr lang="de-DE" dirty="0">
                <a:solidFill>
                  <a:schemeClr val="bg1"/>
                </a:solidFill>
              </a:rPr>
              <a:t>vortragender@mail.at oder </a:t>
            </a:r>
          </a:p>
          <a:p>
            <a:pPr algn="l"/>
            <a:r>
              <a:rPr lang="de-DE" dirty="0">
                <a:solidFill>
                  <a:schemeClr val="bg1"/>
                </a:solidFill>
              </a:rPr>
              <a:t>Telefon +43 664 000 00 00</a:t>
            </a:r>
          </a:p>
        </p:txBody>
      </p:sp>
    </p:spTree>
    <p:extLst>
      <p:ext uri="{BB962C8B-B14F-4D97-AF65-F5344CB8AC3E}">
        <p14:creationId xmlns:p14="http://schemas.microsoft.com/office/powerpoint/2010/main" val="1489903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Nationalpark">
      <a:dk1>
        <a:sysClr val="windowText" lastClr="000000"/>
      </a:dk1>
      <a:lt1>
        <a:sysClr val="window" lastClr="FFFFFF"/>
      </a:lt1>
      <a:dk2>
        <a:srgbClr val="009640"/>
      </a:dk2>
      <a:lt2>
        <a:srgbClr val="E7E6E6"/>
      </a:lt2>
      <a:accent1>
        <a:srgbClr val="009640"/>
      </a:accent1>
      <a:accent2>
        <a:srgbClr val="009640"/>
      </a:accent2>
      <a:accent3>
        <a:srgbClr val="009640"/>
      </a:accent3>
      <a:accent4>
        <a:srgbClr val="FFC000"/>
      </a:accent4>
      <a:accent5>
        <a:srgbClr val="009640"/>
      </a:accent5>
      <a:accent6>
        <a:srgbClr val="70AD47"/>
      </a:accent6>
      <a:hlink>
        <a:srgbClr val="0070C0"/>
      </a:hlink>
      <a:folHlink>
        <a:srgbClr val="3F3F3F"/>
      </a:folHlink>
    </a:clrScheme>
    <a:fontScheme name="Benutzerdefiniert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</Words>
  <Application>Microsoft Office PowerPoint</Application>
  <PresentationFormat>Bildschirmpräsentation (4:3)</PresentationFormat>
  <Paragraphs>12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Arial</vt:lpstr>
      <vt:lpstr>Open Sans</vt:lpstr>
      <vt:lpstr>Open Sans Light</vt:lpstr>
      <vt:lpstr>Open Sans SemiBold</vt:lpstr>
      <vt:lpstr>Office</vt:lpstr>
      <vt:lpstr>PowerPoint-Präsentation</vt:lpstr>
      <vt:lpstr>Headline (Größe frei aber min. 30 pt)</vt:lpstr>
      <vt:lpstr>PowerPoint-Präsentation</vt:lpstr>
      <vt:lpstr>PowerPoint-Präsentation</vt:lpstr>
      <vt:lpstr>PowerPoint-Präsentation</vt:lpstr>
      <vt:lpstr>Danke!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vorauerfriends communications</dc:creator>
  <cp:lastModifiedBy>vorauerfriends communications</cp:lastModifiedBy>
  <cp:revision>31</cp:revision>
  <dcterms:created xsi:type="dcterms:W3CDTF">2018-02-28T13:42:57Z</dcterms:created>
  <dcterms:modified xsi:type="dcterms:W3CDTF">2018-06-20T11:28:39Z</dcterms:modified>
</cp:coreProperties>
</file>